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66" r:id="rId19"/>
    <p:sldId id="277" r:id="rId20"/>
    <p:sldId id="279" r:id="rId21"/>
    <p:sldId id="276" r:id="rId22"/>
    <p:sldId id="280" r:id="rId23"/>
    <p:sldId id="281" r:id="rId24"/>
    <p:sldId id="282" r:id="rId25"/>
    <p:sldId id="283" r:id="rId26"/>
    <p:sldId id="284" r:id="rId27"/>
    <p:sldId id="256" r:id="rId28"/>
    <p:sldId id="272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User\Desktop\apple tree\securedownload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791" y="0"/>
            <a:ext cx="9230389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19400" y="3429000"/>
            <a:ext cx="5925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একজন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বালক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একটি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আপেল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গাছ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290" name="Picture 2" descr="C:\Users\User\Desktop\apple tree\90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074" y="0"/>
            <a:ext cx="9170074" cy="6792648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495800" y="1143000"/>
            <a:ext cx="46482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আমি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সেই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শিশুটি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নাই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যে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এখনও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গাছের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নিচে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খেলব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 </a:t>
            </a:r>
            <a:endParaRPr lang="en-US" sz="3200" b="1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19800" y="5105400"/>
            <a:ext cx="3124200" cy="1752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বরং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আমি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খেলনা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চাই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আর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তা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কিনতে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টাকা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দরকার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</a:t>
            </a:r>
            <a:endParaRPr lang="en-US" sz="3600" b="1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3314" name="Picture 2" descr="C:\Users\User\Desktop\apple tree\80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9120718" cy="667660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581400" y="1066800"/>
            <a:ext cx="55626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দুঃখিত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আমার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কোনো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টাকা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নাই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।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তার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চেয়ে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আমার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সব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আপেল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নিয়ে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যাও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এবং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বিক্রি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তা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থেকে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তুমী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টকা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পাবে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</a:t>
            </a:r>
            <a:endParaRPr lang="en-US" sz="3200" b="1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257800"/>
            <a:ext cx="5638800" cy="1600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বালকটি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উল্লোশিত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হল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সব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আপেল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পাড়ল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এবং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খুশী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মনে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গেল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</a:t>
            </a:r>
          </a:p>
          <a:p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গাছটিও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খুশী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হল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 </a:t>
            </a:r>
            <a:endParaRPr lang="en-US" sz="3200" b="1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4338" name="Picture 2" descr="C:\Users\User\Desktop\apple tree\70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80" y="67842"/>
            <a:ext cx="9094718" cy="6790158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762000" y="2667000"/>
            <a:ext cx="4724400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আপেল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পাড়ার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পর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বালকটি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ফিরল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না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</a:t>
            </a:r>
          </a:p>
          <a:p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গাছটি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দুঃখিত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হল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</a:t>
            </a:r>
            <a:endParaRPr lang="en-US" sz="3200" b="1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5362" name="Picture 2" descr="C:\Users\User\Desktop\apple tree\60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75" y="0"/>
            <a:ext cx="9093825" cy="676359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819400" y="1219200"/>
            <a:ext cx="3962400" cy="304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এক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দিন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সেই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বালক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যে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এখন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পূর্ণ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মানুষ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ফিরে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আসল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গাছটি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উল্লোশিত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হয়ে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বলল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“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আস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আমার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সাথে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খেল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”।</a:t>
            </a:r>
            <a:endParaRPr lang="en-US" sz="3200" b="1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6386" name="Picture 2" descr="C:\Users\User\Desktop\apple tree\50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0488" y="1"/>
            <a:ext cx="9286874" cy="687916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7400" y="1600200"/>
            <a:ext cx="7086600" cy="1295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আমার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খেলার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সময়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নাই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আমার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পরিবারের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জন্য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আমাকে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কাজ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করতে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হবে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আমার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একটি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বাড়ি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দরকার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তুমি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কী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আমাকে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সাহায্য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করতে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পারবে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7410" name="Picture 2" descr="C:\Users\User\Desktop\apple tree\40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3820" y="0"/>
            <a:ext cx="9253894" cy="685473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0" y="2590800"/>
            <a:ext cx="6858000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দুঃখিত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আমারতো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কোনো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বাড়ি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নাই</a:t>
            </a:r>
            <a:r>
              <a:rPr lang="en-US" sz="2800" b="1" dirty="0" smtClean="0">
                <a:solidFill>
                  <a:schemeClr val="tx1"/>
                </a:solidFill>
              </a:rPr>
              <a:t>। </a:t>
            </a:r>
            <a:r>
              <a:rPr lang="en-US" sz="2800" b="1" dirty="0" err="1" smtClean="0">
                <a:solidFill>
                  <a:schemeClr val="tx1"/>
                </a:solidFill>
              </a:rPr>
              <a:t>কিন্তু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তুমি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আমার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ডালগুলো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দিয়ে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বাড়ি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বানাতে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পার</a:t>
            </a:r>
            <a:r>
              <a:rPr lang="en-US" sz="2800" b="1" dirty="0" smtClean="0">
                <a:solidFill>
                  <a:schemeClr val="tx1"/>
                </a:solidFill>
              </a:rPr>
              <a:t>।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8434" name="Picture 2" descr="C:\Users\User\Desktop\apple tree\30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754"/>
            <a:ext cx="9144000" cy="683812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600200" y="685800"/>
            <a:ext cx="3276600" cy="1676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সুতরাং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লোকটি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গাছের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সব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ডাল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কেটে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খুশী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মনে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গেল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  </a:t>
            </a:r>
            <a:endParaRPr lang="en-US" sz="3600" b="1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9458" name="Picture 2" descr="C:\Users\User\Desktop\apple tree\20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64" y="64434"/>
            <a:ext cx="9151165" cy="679356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800600" y="4267200"/>
            <a:ext cx="4343400" cy="2590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গাছটি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তাকে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খুশী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দেখে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নিজেও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খুশী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হল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কিন্তু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লোকটি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পরবর্তি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সময়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পর্যন্ত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ফিরলনা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</a:t>
            </a:r>
          </a:p>
          <a:p>
            <a:endParaRPr lang="en-US" sz="3200" b="1" dirty="0" smtClean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গাছটি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আবার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নিঃসঙ্গ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হয়ে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পড়ল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  </a:t>
            </a:r>
            <a:endParaRPr lang="en-US" sz="3200" b="1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266" name="Picture 2" descr="C:\Users\User\Desktop\apple tree\10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7" y="0"/>
            <a:ext cx="9125020" cy="6818581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352800" y="0"/>
            <a:ext cx="5791200" cy="1981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কোনো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এক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তপ্ত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গরমকালে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লকটি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গাছটির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কাছে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আসল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এবং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গাছটি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আনন্দিত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হয়ে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বলল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, “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আস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আমার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সাথে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খেল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”।</a:t>
            </a:r>
            <a:r>
              <a:rPr lang="en-US" sz="3200" b="1" dirty="0" smtClean="0">
                <a:latin typeface="NikoshLightBAN" pitchFamily="2" charset="0"/>
                <a:cs typeface="NikoshLightBAN" pitchFamily="2" charset="0"/>
              </a:rPr>
              <a:t> </a:t>
            </a:r>
            <a:endParaRPr lang="en-US" sz="3200" b="1" dirty="0"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1506" name="Picture 2" descr="C:\Users\User\Desktop\apple tree\99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68" y="0"/>
            <a:ext cx="9151168" cy="6869768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828800" y="0"/>
            <a:ext cx="7315200" cy="1600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লোকটি</a:t>
            </a:r>
            <a:r>
              <a:rPr lang="en-US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বলল</a:t>
            </a:r>
            <a:r>
              <a:rPr lang="en-US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, “ </a:t>
            </a:r>
            <a:r>
              <a:rPr lang="en-US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আমি</a:t>
            </a:r>
            <a:r>
              <a:rPr lang="en-US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এখন</a:t>
            </a:r>
            <a:r>
              <a:rPr lang="en-US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বৃদ্ধ</a:t>
            </a:r>
            <a:r>
              <a:rPr lang="en-US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আমি</a:t>
            </a:r>
            <a:r>
              <a:rPr lang="en-US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একটু</a:t>
            </a:r>
            <a:r>
              <a:rPr lang="en-US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বিশ্রাম</a:t>
            </a:r>
            <a:r>
              <a:rPr lang="en-US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নিতে</a:t>
            </a:r>
            <a:r>
              <a:rPr lang="en-US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নৌকা</a:t>
            </a:r>
            <a:r>
              <a:rPr lang="en-US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ভ্রমনে</a:t>
            </a:r>
            <a:r>
              <a:rPr lang="en-US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যেতে</a:t>
            </a:r>
            <a:r>
              <a:rPr lang="en-US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চাই</a:t>
            </a:r>
            <a:r>
              <a:rPr lang="en-US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 </a:t>
            </a:r>
            <a:r>
              <a:rPr lang="en-US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তুমি</a:t>
            </a:r>
            <a:r>
              <a:rPr lang="en-US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কি</a:t>
            </a:r>
            <a:r>
              <a:rPr lang="en-US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আমাকে</a:t>
            </a:r>
            <a:r>
              <a:rPr lang="en-US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একটি</a:t>
            </a:r>
            <a:r>
              <a:rPr lang="en-US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নৌকা</a:t>
            </a:r>
            <a:r>
              <a:rPr lang="en-US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দেবে</a:t>
            </a:r>
            <a:r>
              <a:rPr lang="en-US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”।</a:t>
            </a:r>
            <a:endParaRPr lang="en-US" sz="4000" b="1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C:\Users\User\Desktop\apple tree\securedownload.jpeg2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38" y="0"/>
            <a:ext cx="9162424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95600" y="4953000"/>
            <a:ext cx="6102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অনেক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দিন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আগে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সেখানে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অনেক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গাছছিল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3554" name="Picture 2" descr="C:\Users\User\Desktop\apple tree\77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671" y="0"/>
            <a:ext cx="9311785" cy="682189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-76200" y="1066800"/>
            <a:ext cx="55626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“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তুমি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আমার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দেহ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ব্যবহার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করে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নৌকা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বানাতে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পার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তাতে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তুমি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পাল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তুলবে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এং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খুশী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মনে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বহুদূর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যেতে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পারবে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”।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গাছ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বলল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</a:t>
            </a:r>
            <a:endParaRPr lang="en-US" sz="3200" b="1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4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884"/>
            <a:ext cx="9144000" cy="681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1447800"/>
            <a:ext cx="7620000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সুতরাং</a:t>
            </a:r>
            <a:r>
              <a:rPr lang="en-US" sz="34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লোকটি</a:t>
            </a:r>
            <a:r>
              <a:rPr lang="en-US" sz="34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নৌকা</a:t>
            </a:r>
            <a:r>
              <a:rPr lang="en-US" sz="34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বানানোর</a:t>
            </a:r>
            <a:r>
              <a:rPr lang="en-US" sz="34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জন্য</a:t>
            </a:r>
            <a:r>
              <a:rPr lang="en-US" sz="34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গাছটির</a:t>
            </a:r>
            <a:r>
              <a:rPr lang="en-US" sz="34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ধড়</a:t>
            </a:r>
            <a:r>
              <a:rPr lang="en-US" sz="34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কাটল</a:t>
            </a:r>
            <a:r>
              <a:rPr lang="en-US" sz="34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 </a:t>
            </a:r>
            <a:r>
              <a:rPr lang="en-US" sz="34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সে</a:t>
            </a:r>
            <a:r>
              <a:rPr lang="en-US" sz="34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নৌকা</a:t>
            </a:r>
            <a:r>
              <a:rPr lang="en-US" sz="34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ভ্রমণে</a:t>
            </a:r>
            <a:r>
              <a:rPr lang="en-US" sz="34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গেল</a:t>
            </a:r>
            <a:r>
              <a:rPr lang="en-US" sz="34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এবং</a:t>
            </a:r>
            <a:r>
              <a:rPr lang="en-US" sz="34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বহুদিন</a:t>
            </a:r>
            <a:r>
              <a:rPr lang="en-US" sz="34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দেখা</a:t>
            </a:r>
            <a:r>
              <a:rPr lang="en-US" sz="34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দিলনা</a:t>
            </a:r>
            <a:r>
              <a:rPr lang="en-US" sz="34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 </a:t>
            </a:r>
            <a:endParaRPr lang="en-US" sz="3400" b="1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4579" name="Picture 3" descr="C:\Users\User\Desktop\apple tree\55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8874"/>
            <a:ext cx="9187914" cy="693123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-76200"/>
            <a:ext cx="4953000" cy="434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অবশেষে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বহুদিন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পর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লকটি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ফিরল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দেখে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গাছটি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বলল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,”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বাছা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আমি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দুঃখিত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তোমাকে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দেয়ার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মত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আমার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কিছু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নাই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আমার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আপেলও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নাই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”। </a:t>
            </a:r>
          </a:p>
          <a:p>
            <a:endParaRPr lang="en-US" sz="3200" b="1" dirty="0" smtClean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লোকটি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বলল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, “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কোনো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অসুবিধা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নাই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আমার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আপেল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কামড়ানোর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মত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দাঁতও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নাই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”।  </a:t>
            </a:r>
            <a:endParaRPr lang="en-US" sz="3200" b="1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5602" name="Picture 2" descr="C:\Users\User\Desktop\apple tree\44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669" y="0"/>
            <a:ext cx="9229669" cy="6841289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-76200" y="990600"/>
            <a:ext cx="6096000" cy="144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“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আমার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উপর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উঠবে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দেহ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আমার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নাই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”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গাছ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বলল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লোকটি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বলল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, “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আমি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এখন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অনেক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বৃদ্ধ</a:t>
            </a:r>
            <a:r>
              <a:rPr lang="en-US" sz="32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”।</a:t>
            </a:r>
            <a:endParaRPr lang="en-US" sz="3200" b="1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6626" name="Picture 2" descr="C:\Users\User\Desktop\apple tree\33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7" y="0"/>
            <a:ext cx="9150427" cy="689075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86200" y="0"/>
            <a:ext cx="5257800" cy="289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গাছটি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কাঁদতে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কাঁদতে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বলল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, “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আসলে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আমার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সুকনা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শিকড়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ছাড়া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তোমাকে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দেয়ার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আমার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কিছু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নাই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”। </a:t>
            </a:r>
          </a:p>
          <a:p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লোকটি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উত্তর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দিল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, “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আমি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আর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বেশী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কিছু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চাইনা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শুধু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বিশ্রামের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এক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চিলতে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ঠাঁয়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গত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বছর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গুলোতে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আমি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খুব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পরিশ্রান্ত</a:t>
            </a:r>
            <a:r>
              <a:rPr lang="en-US" sz="2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”।  </a:t>
            </a:r>
            <a:endParaRPr lang="en-US" sz="2800" b="1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7650" name="Picture 2" descr="C:\Users\User\Desktop\apple tree\22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65" y="0"/>
            <a:ext cx="9135335" cy="680356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0"/>
            <a:ext cx="4572000" cy="2667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“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খুব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ভাল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কথা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পুরোনো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গাছের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শিকড়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হেলান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দিয়ে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আরাম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করার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জন্য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সব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চাইতে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ভাল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স্থান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আস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আস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আমার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পাসে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বস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এবং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আরাম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নাও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”। </a:t>
            </a:r>
            <a:endParaRPr lang="en-US" sz="3600" b="1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8674" name="Picture 2" descr="C:\Users\User\Desktop\apple tree\11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746"/>
            <a:ext cx="9144000" cy="689810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638800" y="0"/>
            <a:ext cx="3505200" cy="2057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লোকটি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বসল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গাছটি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খুশী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হল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এবং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অস্রু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সিক্ত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ভাবে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মুচকি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হাসল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</a:t>
            </a:r>
            <a:endParaRPr lang="en-US" sz="3600" b="1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Before last slide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প্রত্যেকের</a:t>
            </a:r>
            <a:r>
              <a:rPr lang="en-GB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GB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জীবনে</a:t>
            </a:r>
            <a:r>
              <a:rPr lang="en-GB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GB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একটি</a:t>
            </a:r>
            <a:r>
              <a:rPr lang="en-GB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GB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আপেল</a:t>
            </a:r>
            <a:r>
              <a:rPr lang="en-GB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GB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গাছ</a:t>
            </a:r>
            <a:r>
              <a:rPr lang="en-GB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GB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আছে</a:t>
            </a:r>
            <a:r>
              <a:rPr lang="en-GB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, </a:t>
            </a:r>
            <a:r>
              <a:rPr lang="en-GB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এবং</a:t>
            </a:r>
            <a:r>
              <a:rPr lang="en-GB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GB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তা</a:t>
            </a:r>
            <a:r>
              <a:rPr lang="en-GB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GB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হচ্ছে</a:t>
            </a:r>
            <a:r>
              <a:rPr lang="en-GB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GB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তার</a:t>
            </a:r>
            <a:r>
              <a:rPr lang="en-GB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GB" sz="40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পিতা-মাতা</a:t>
            </a:r>
            <a:r>
              <a:rPr lang="en-GB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</a:t>
            </a:r>
            <a:endParaRPr lang="en-GB" sz="4000" b="1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User\Desktop\apple tree\999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2656" y="0"/>
            <a:ext cx="9216655" cy="690984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124200" y="1143000"/>
            <a:ext cx="4267200" cy="2590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তুমি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অনেক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ব্যস্ত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এটি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কোনো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ব্যাপার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নয়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এর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মাঝেও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তোমার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কিছু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সময়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তোমার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পিতা-মাতার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সাথে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অতিবাহিত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কর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</a:t>
            </a:r>
            <a:endParaRPr lang="en-US" sz="3600" b="1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সম্পাদনায়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মোহাম্মাদ আতাউর রহমান</a:t>
            </a:r>
          </a:p>
          <a:p>
            <a:pPr marL="0" indent="0" algn="ctr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অধ্যাপক</a:t>
            </a:r>
          </a:p>
          <a:p>
            <a:pPr marL="0" indent="0" algn="ctr">
              <a:buNone/>
            </a:pPr>
            <a:r>
              <a:rPr lang="bn-BD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টিচার্স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ট্রেনিং কলেজ, রাজশাহী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790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C:\Users\User\Desktop\apple tree\3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901"/>
            <a:ext cx="9144000" cy="673289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84519" y="5048071"/>
            <a:ext cx="55306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গাছটি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এক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বালককে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খুব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ভালো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বাসতো</a:t>
            </a:r>
            <a:r>
              <a:rPr lang="en-US" sz="2400" b="1" dirty="0" smtClean="0"/>
              <a:t>,</a:t>
            </a:r>
          </a:p>
          <a:p>
            <a:r>
              <a:rPr lang="en-US" sz="2400" b="1" dirty="0" err="1" smtClean="0"/>
              <a:t>বালকটি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সেখানে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প্রতিদিন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আসতে</a:t>
            </a:r>
            <a:r>
              <a:rPr lang="en-US" sz="2400" b="1" dirty="0" smtClean="0"/>
              <a:t> ও </a:t>
            </a:r>
            <a:r>
              <a:rPr lang="en-US" sz="2400" b="1" dirty="0" err="1" smtClean="0"/>
              <a:t>খেলতে</a:t>
            </a:r>
            <a:r>
              <a:rPr lang="en-US" sz="2400" b="1" dirty="0" smtClean="0"/>
              <a:t> </a:t>
            </a:r>
          </a:p>
          <a:p>
            <a:r>
              <a:rPr lang="en-US" sz="2400" b="1" dirty="0" err="1" smtClean="0"/>
              <a:t>পছন্দ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করত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 descr="C:\Users\User\Desktop\apple tree\4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9079044" cy="6705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0" y="4495800"/>
            <a:ext cx="3398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সে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গাছটির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উপরে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উঠতো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 descr="C:\Users\User\Desktop\apple tree\5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83" y="76200"/>
            <a:ext cx="9108117" cy="6781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29200" y="2514600"/>
            <a:ext cx="1648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আপেল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খেত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 descr="C:\Users\User\Desktop\apple tree\6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76200"/>
            <a:ext cx="9112349" cy="662716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114800" y="5181600"/>
            <a:ext cx="1854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গাছের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ঘুমাত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 descr="C:\Users\User\Desktop\apple tree\7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9022266" cy="671787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481873" y="5105400"/>
            <a:ext cx="43444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সে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গাছকে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ভালো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বাসত</a:t>
            </a:r>
            <a:r>
              <a:rPr lang="en-US" sz="2400" b="1" dirty="0" smtClean="0"/>
              <a:t>, </a:t>
            </a:r>
          </a:p>
          <a:p>
            <a:r>
              <a:rPr lang="en-US" sz="2400" b="1" dirty="0" err="1" smtClean="0"/>
              <a:t>গাছও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খুব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খুশী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ছিল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218" name="Picture 2" descr="C:\Users\User\Desktop\apple tree\8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9144000" cy="67293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410200" y="4495800"/>
            <a:ext cx="2132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সময়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বয়ে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যায়</a:t>
            </a:r>
            <a:r>
              <a:rPr lang="en-US" sz="2400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42" name="Picture 2" descr="C:\Users\User\Desktop\apple tree\9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94" y="0"/>
            <a:ext cx="9091105" cy="684784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705600" y="0"/>
            <a:ext cx="24384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একদিন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বালক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গাছটির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কাছে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আসল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।</a:t>
            </a:r>
          </a:p>
          <a:p>
            <a:endParaRPr lang="en-US" sz="3600" b="1" dirty="0" smtClean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  <a:p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গাছটি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বলল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, “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আসো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আমার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সাথে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খেলা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কর</a:t>
            </a:r>
            <a:r>
              <a:rPr lang="en-US" sz="36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”</a:t>
            </a:r>
            <a:r>
              <a:rPr lang="en-US" sz="2800" b="1" dirty="0" smtClean="0">
                <a:latin typeface="NikoshLightBAN" pitchFamily="2" charset="0"/>
                <a:cs typeface="NikoshLightBAN" pitchFamily="2" charset="0"/>
              </a:rPr>
              <a:t> </a:t>
            </a:r>
            <a:endParaRPr lang="en-US" sz="2800" b="1" dirty="0"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510</Words>
  <Application>Microsoft Office PowerPoint</Application>
  <PresentationFormat>On-screen Show (4:3)</PresentationFormat>
  <Paragraphs>47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NikoshBAN</vt:lpstr>
      <vt:lpstr>NikoshLightBAN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Before last slide</vt:lpstr>
      <vt:lpstr>PowerPoint Presentation</vt:lpstr>
      <vt:lpstr>সম্পাদনায়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last slide</dc:title>
  <dc:creator>User</dc:creator>
  <cp:lastModifiedBy>User</cp:lastModifiedBy>
  <cp:revision>22</cp:revision>
  <dcterms:created xsi:type="dcterms:W3CDTF">2006-08-16T00:00:00Z</dcterms:created>
  <dcterms:modified xsi:type="dcterms:W3CDTF">2014-02-15T15:02:06Z</dcterms:modified>
</cp:coreProperties>
</file>